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67" r:id="rId7"/>
    <p:sldId id="273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course focused on risk management as a function of supply, volatility, and interpretation of statistical measures.</a:t>
            </a:r>
          </a:p>
          <a:p>
            <a:endParaRPr lang="en-US" dirty="0"/>
          </a:p>
          <a:p>
            <a:r>
              <a:rPr lang="en-US" dirty="0"/>
              <a:t>I generated a dataset consisting of company tickers that have been hacked or breached.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simple visualization show values of variance. Variance in ticker volume could indicate strong or weak buying pressure and overall reflection of stock price.</a:t>
            </a:r>
          </a:p>
          <a:p>
            <a:endParaRPr lang="en-US" dirty="0"/>
          </a:p>
          <a:p>
            <a:r>
              <a:rPr lang="en-US" dirty="0"/>
              <a:t>Despite Facebook hack or breach, high variance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In general, well established companies having setbacks are generally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This was added more for completeness, as we saw that despite hack or breach some companies value may continue to </a:t>
            </a:r>
            <a:r>
              <a:rPr lang="en-US"/>
              <a:t>fluctuate normally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1-2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915</TotalTime>
  <Words>1953</Words>
  <Application>Microsoft Macintosh PowerPoint</Application>
  <PresentationFormat>Widescreen</PresentationFormat>
  <Paragraphs>266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Portfolio: Dataset</vt:lpstr>
      <vt:lpstr>Objective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351</cp:revision>
  <dcterms:created xsi:type="dcterms:W3CDTF">2023-01-02T21:49:25Z</dcterms:created>
  <dcterms:modified xsi:type="dcterms:W3CDTF">2023-06-06T21:59:30Z</dcterms:modified>
</cp:coreProperties>
</file>